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Spectral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mp"/>
  <p:cmAuthor clrIdx="1" id="1" initials="" lastIdx="2" name="Jaspreet Kau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Spectral-regular.fntdata"/><Relationship Id="rId21" Type="http://schemas.openxmlformats.org/officeDocument/2006/relationships/slide" Target="slides/slide15.xml"/><Relationship Id="rId24" Type="http://schemas.openxmlformats.org/officeDocument/2006/relationships/font" Target="fonts/Spectral-italic.fntdata"/><Relationship Id="rId23" Type="http://schemas.openxmlformats.org/officeDocument/2006/relationships/font" Target="fonts/Spectral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5" Type="http://schemas.openxmlformats.org/officeDocument/2006/relationships/font" Target="fonts/Spectral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1-03T17:53:17.631">
    <p:pos x="196" y="280"/>
    <p:text>I am not sure we need this one?</p:text>
  </p:cm>
  <p:cm authorId="1" idx="1" dt="2019-11-03T17:38:59.540">
    <p:pos x="196" y="280"/>
    <p:text>We need to explain astronomical signifiacance since we entered into astro prize</p:text>
  </p:cm>
  <p:cm authorId="1" idx="2" dt="2019-11-03T17:39:01.612">
    <p:pos x="196" y="280"/>
    <p:text>_Marked as resolved_</p:text>
  </p:cm>
  <p:cm authorId="0" idx="2" dt="2019-11-03T17:53:17.631">
    <p:pos x="196" y="280"/>
    <p:text>_Re-opened_
Okay!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a820569c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a820569c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a8647b38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a8647b38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a8647b38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a8647b38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5a8647b3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5a8647b3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a8647b38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a8647b38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5a8647b38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5a8647b38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a8647b38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5a8647b38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5a8647b38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5a8647b3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5a8647b38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5a8647b3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5a820569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5a820569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a8647b3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a8647b3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5a820569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5a820569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5a820569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5a820569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5a820569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5a820569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5a820569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5a820569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3800" y="3975850"/>
            <a:ext cx="56610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Anush, </a:t>
            </a:r>
            <a:r>
              <a:rPr lang="en-GB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Swapnali,Jaspreet</a:t>
            </a:r>
            <a:endParaRPr sz="3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5225" y="4046800"/>
            <a:ext cx="1498774" cy="10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865000" y="3317050"/>
            <a:ext cx="42237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Nobel Prize ?</a:t>
            </a:r>
            <a:r>
              <a:rPr b="1" lang="en-GB" sz="36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b="1" sz="36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0" y="4544400"/>
            <a:ext cx="91440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rgbClr val="FFFFFF"/>
                </a:solidFill>
              </a:rPr>
              <a:t>Higgs Machine Learning Challenge</a:t>
            </a:r>
            <a:endParaRPr b="1" i="1" sz="2400">
              <a:solidFill>
                <a:srgbClr val="FFFFFF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00" y="1191325"/>
            <a:ext cx="3807296" cy="285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Feature Engineering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75" y="1081150"/>
            <a:ext cx="7318449" cy="40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206875" y="1523813"/>
            <a:ext cx="375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parameters for LightGBMClassifier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params = {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'objective'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'binary'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'learning_rate'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GB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'num_leaves'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GB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76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'feature_fraction'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0.64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'bagging_fraction'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'bagging_freq'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'boosting_type'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'gbdt'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'metric'</a:t>
            </a: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'binary_logloss'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100" y="620600"/>
            <a:ext cx="5700500" cy="42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Confusion matrix for the best classifier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4525"/>
          <a:stretch/>
        </p:blipFill>
        <p:spPr>
          <a:xfrm>
            <a:off x="590900" y="1841787"/>
            <a:ext cx="3493225" cy="2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450" y="2020300"/>
            <a:ext cx="4097350" cy="22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4795100" y="1152475"/>
            <a:ext cx="4154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A</a:t>
            </a:r>
            <a:r>
              <a:rPr lang="en-GB" sz="1800">
                <a:solidFill>
                  <a:schemeClr val="dk1"/>
                </a:solidFill>
              </a:rPr>
              <a:t>ccuracy Metrics</a:t>
            </a:r>
            <a:r>
              <a:rPr lang="en-GB" sz="1800">
                <a:solidFill>
                  <a:schemeClr val="dk1"/>
                </a:solidFill>
              </a:rPr>
              <a:t> and ROC curve</a:t>
            </a:r>
            <a:r>
              <a:rPr lang="en-GB" sz="1800">
                <a:solidFill>
                  <a:schemeClr val="dk1"/>
                </a:solidFill>
              </a:rPr>
              <a:t> for the best model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125" y="1788450"/>
            <a:ext cx="4671675" cy="3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Importance for the model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25" y="1100527"/>
            <a:ext cx="6110201" cy="37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methods and accuracy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MLP Classifier - 65.8%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SMOTE - 82.5 %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Ensemble of LightGBM, RandomForest and SVM Classifier with kfold split: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83.4%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Direction 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dk1"/>
                </a:solidFill>
              </a:rPr>
              <a:t>ML 4 String Theory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279" y="1152475"/>
            <a:ext cx="526002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71750" y="4703625"/>
            <a:ext cx="89076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0" y="56950"/>
            <a:ext cx="7115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Can ML Assist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Scientists to Get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Nobel Prizes</a:t>
            </a:r>
            <a:r>
              <a:rPr lang="en-GB" sz="3000">
                <a:solidFill>
                  <a:srgbClr val="FFFFFF"/>
                </a:solidFill>
              </a:rPr>
              <a:t>?</a:t>
            </a:r>
            <a:r>
              <a:rPr lang="en-GB" sz="2400">
                <a:solidFill>
                  <a:srgbClr val="FFFFFF"/>
                </a:solidFill>
              </a:rPr>
              <a:t>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350" y="3317950"/>
            <a:ext cx="2295850" cy="18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34" y="0"/>
            <a:ext cx="87151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Astronomical significance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00" y="1017725"/>
            <a:ext cx="611469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425" y="1549700"/>
            <a:ext cx="2946875" cy="28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2400"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0" y="550675"/>
            <a:ext cx="8600400" cy="42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Labels: s - signal, b - background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Features : 34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Events : 818238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s : 279560 (35%)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                                                               b : 538678 (65%)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" y="1650050"/>
            <a:ext cx="3914775" cy="29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Weights distribution across the labels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625" y="1566225"/>
            <a:ext cx="3352800" cy="32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</a:t>
            </a:r>
            <a:r>
              <a:rPr lang="en-GB" sz="2800">
                <a:solidFill>
                  <a:schemeClr val="dk1"/>
                </a:solidFill>
              </a:rPr>
              <a:t>Kaggle sets</a:t>
            </a:r>
            <a:r>
              <a:rPr lang="en-GB"/>
              <a:t>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                     </a:t>
            </a:r>
            <a:r>
              <a:rPr lang="en-GB"/>
              <a:t>t</a:t>
            </a:r>
            <a:r>
              <a:rPr lang="en-GB"/>
              <a:t> : training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                     b: public leaderboard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                     v : private leaderboard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                     u : unused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                                                   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75" y="1801250"/>
            <a:ext cx="5225750" cy="31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7975"/>
            <a:ext cx="7202400" cy="34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